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6"/>
  </p:normalViewPr>
  <p:slideViewPr>
    <p:cSldViewPr snapToGrid="0" snapToObjects="1">
      <p:cViewPr varScale="1">
        <p:scale>
          <a:sx n="101" d="100"/>
          <a:sy n="101" d="100"/>
        </p:scale>
        <p:origin x="9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4D7A33-E699-924D-80C7-6CAFF8DA64B2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CFE9DD15-B354-9145-9D53-6A2FF809ECEA}">
      <dgm:prSet phldrT="[Text]" custT="1"/>
      <dgm:spPr/>
      <dgm:t>
        <a:bodyPr/>
        <a:lstStyle/>
        <a:p>
          <a:r>
            <a:rPr lang="en-US" sz="2800" b="1" dirty="0"/>
            <a:t>URL Parser</a:t>
          </a:r>
        </a:p>
      </dgm:t>
    </dgm:pt>
    <dgm:pt modelId="{63BD7113-A803-1B48-8497-2A29C50949D6}" type="parTrans" cxnId="{11B14113-E065-304D-B9AF-507F4393F406}">
      <dgm:prSet/>
      <dgm:spPr/>
      <dgm:t>
        <a:bodyPr/>
        <a:lstStyle/>
        <a:p>
          <a:endParaRPr lang="en-US" sz="2400" b="1"/>
        </a:p>
      </dgm:t>
    </dgm:pt>
    <dgm:pt modelId="{0D65FDFB-8BAF-EA47-808D-8D08DEB61EA6}" type="sibTrans" cxnId="{11B14113-E065-304D-B9AF-507F4393F406}">
      <dgm:prSet custT="1"/>
      <dgm:spPr/>
      <dgm:t>
        <a:bodyPr/>
        <a:lstStyle/>
        <a:p>
          <a:endParaRPr lang="en-US" sz="2000" b="1"/>
        </a:p>
      </dgm:t>
    </dgm:pt>
    <dgm:pt modelId="{DBC226FB-13C5-E74C-9B15-082C971B7981}">
      <dgm:prSet phldrT="[Text]" custT="1"/>
      <dgm:spPr/>
      <dgm:t>
        <a:bodyPr/>
        <a:lstStyle/>
        <a:p>
          <a:r>
            <a:rPr lang="en-US" sz="2800" b="1" dirty="0"/>
            <a:t>Tilda (~) Separated Value</a:t>
          </a:r>
        </a:p>
      </dgm:t>
    </dgm:pt>
    <dgm:pt modelId="{8E6A0F6D-2036-E449-8F02-B78A6C73E914}" type="parTrans" cxnId="{5C75C90E-08F6-AE44-B30F-4F57135836AE}">
      <dgm:prSet/>
      <dgm:spPr/>
      <dgm:t>
        <a:bodyPr/>
        <a:lstStyle/>
        <a:p>
          <a:endParaRPr lang="en-US" sz="2400" b="1"/>
        </a:p>
      </dgm:t>
    </dgm:pt>
    <dgm:pt modelId="{1E9B2154-DE51-C844-A9DE-E43FD1B64DBB}" type="sibTrans" cxnId="{5C75C90E-08F6-AE44-B30F-4F57135836AE}">
      <dgm:prSet custT="1"/>
      <dgm:spPr/>
      <dgm:t>
        <a:bodyPr/>
        <a:lstStyle/>
        <a:p>
          <a:endParaRPr lang="en-US" sz="2000" b="1"/>
        </a:p>
      </dgm:t>
    </dgm:pt>
    <dgm:pt modelId="{5FB8A5A2-31DD-6344-B90B-A9CDB005810F}">
      <dgm:prSet phldrT="[Text]" custT="1"/>
      <dgm:spPr/>
      <dgm:t>
        <a:bodyPr/>
        <a:lstStyle/>
        <a:p>
          <a:r>
            <a:rPr lang="en-US" sz="2800" b="1" dirty="0"/>
            <a:t>Neo4j</a:t>
          </a:r>
        </a:p>
      </dgm:t>
    </dgm:pt>
    <dgm:pt modelId="{D4F639CE-9EB3-614E-BF7E-8456650C7A7F}" type="parTrans" cxnId="{26DD201F-E532-8A46-81AC-051F759E0F40}">
      <dgm:prSet/>
      <dgm:spPr/>
      <dgm:t>
        <a:bodyPr/>
        <a:lstStyle/>
        <a:p>
          <a:endParaRPr lang="en-US" sz="2400" b="1"/>
        </a:p>
      </dgm:t>
    </dgm:pt>
    <dgm:pt modelId="{6EEA5955-8D83-E249-851B-B32D0E3109A8}" type="sibTrans" cxnId="{26DD201F-E532-8A46-81AC-051F759E0F40}">
      <dgm:prSet/>
      <dgm:spPr/>
      <dgm:t>
        <a:bodyPr/>
        <a:lstStyle/>
        <a:p>
          <a:endParaRPr lang="en-US" sz="2400" b="1"/>
        </a:p>
      </dgm:t>
    </dgm:pt>
    <dgm:pt modelId="{F7B97049-FA3E-2648-AAEB-6E49D44C4183}">
      <dgm:prSet phldrT="[Text]" custT="1"/>
      <dgm:spPr/>
      <dgm:t>
        <a:bodyPr/>
        <a:lstStyle/>
        <a:p>
          <a:r>
            <a:rPr lang="en-US" sz="2000" b="1" dirty="0"/>
            <a:t>Text from URL</a:t>
          </a:r>
        </a:p>
      </dgm:t>
    </dgm:pt>
    <dgm:pt modelId="{008A00C0-7F56-0A40-819B-EBA51EC67A81}" type="parTrans" cxnId="{AA48F2A9-CF1A-554C-B4FC-46DB709369CB}">
      <dgm:prSet/>
      <dgm:spPr/>
      <dgm:t>
        <a:bodyPr/>
        <a:lstStyle/>
        <a:p>
          <a:endParaRPr lang="en-US" sz="2400" b="1"/>
        </a:p>
      </dgm:t>
    </dgm:pt>
    <dgm:pt modelId="{D8BDBC36-79DC-C242-9E6E-52278C5EBBBA}" type="sibTrans" cxnId="{AA48F2A9-CF1A-554C-B4FC-46DB709369CB}">
      <dgm:prSet/>
      <dgm:spPr/>
      <dgm:t>
        <a:bodyPr/>
        <a:lstStyle/>
        <a:p>
          <a:endParaRPr lang="en-US" sz="2400" b="1"/>
        </a:p>
      </dgm:t>
    </dgm:pt>
    <dgm:pt modelId="{6357ACB8-FD8C-C846-833B-5ED1BED185A0}" type="pres">
      <dgm:prSet presAssocID="{174D7A33-E699-924D-80C7-6CAFF8DA64B2}" presName="Name0" presStyleCnt="0">
        <dgm:presLayoutVars>
          <dgm:dir/>
          <dgm:resizeHandles val="exact"/>
        </dgm:presLayoutVars>
      </dgm:prSet>
      <dgm:spPr/>
    </dgm:pt>
    <dgm:pt modelId="{F10B855E-76F4-FD4B-8E55-5AFA6D9A7567}" type="pres">
      <dgm:prSet presAssocID="{CFE9DD15-B354-9145-9D53-6A2FF809ECEA}" presName="node" presStyleLbl="node1" presStyleIdx="0" presStyleCnt="3">
        <dgm:presLayoutVars>
          <dgm:bulletEnabled val="1"/>
        </dgm:presLayoutVars>
      </dgm:prSet>
      <dgm:spPr/>
    </dgm:pt>
    <dgm:pt modelId="{16C8CA6B-DF97-CF4D-8E8F-DEE57405F744}" type="pres">
      <dgm:prSet presAssocID="{0D65FDFB-8BAF-EA47-808D-8D08DEB61EA6}" presName="sibTrans" presStyleLbl="sibTrans2D1" presStyleIdx="0" presStyleCnt="2"/>
      <dgm:spPr/>
    </dgm:pt>
    <dgm:pt modelId="{256FE910-4220-9B43-8128-8CEBDB9DCD01}" type="pres">
      <dgm:prSet presAssocID="{0D65FDFB-8BAF-EA47-808D-8D08DEB61EA6}" presName="connectorText" presStyleLbl="sibTrans2D1" presStyleIdx="0" presStyleCnt="2"/>
      <dgm:spPr/>
    </dgm:pt>
    <dgm:pt modelId="{85418590-B50B-8044-93C9-2B440787E7C8}" type="pres">
      <dgm:prSet presAssocID="{DBC226FB-13C5-E74C-9B15-082C971B7981}" presName="node" presStyleLbl="node1" presStyleIdx="1" presStyleCnt="3">
        <dgm:presLayoutVars>
          <dgm:bulletEnabled val="1"/>
        </dgm:presLayoutVars>
      </dgm:prSet>
      <dgm:spPr/>
    </dgm:pt>
    <dgm:pt modelId="{FF6BF935-5630-5445-8F20-43FAE1E151A1}" type="pres">
      <dgm:prSet presAssocID="{1E9B2154-DE51-C844-A9DE-E43FD1B64DBB}" presName="sibTrans" presStyleLbl="sibTrans2D1" presStyleIdx="1" presStyleCnt="2"/>
      <dgm:spPr/>
    </dgm:pt>
    <dgm:pt modelId="{4E2F221F-B878-814C-99E8-27521080BC40}" type="pres">
      <dgm:prSet presAssocID="{1E9B2154-DE51-C844-A9DE-E43FD1B64DBB}" presName="connectorText" presStyleLbl="sibTrans2D1" presStyleIdx="1" presStyleCnt="2"/>
      <dgm:spPr/>
    </dgm:pt>
    <dgm:pt modelId="{4BCEBD28-4707-BB45-A1B6-C9800FE373E7}" type="pres">
      <dgm:prSet presAssocID="{5FB8A5A2-31DD-6344-B90B-A9CDB005810F}" presName="node" presStyleLbl="node1" presStyleIdx="2" presStyleCnt="3">
        <dgm:presLayoutVars>
          <dgm:bulletEnabled val="1"/>
        </dgm:presLayoutVars>
      </dgm:prSet>
      <dgm:spPr/>
    </dgm:pt>
  </dgm:ptLst>
  <dgm:cxnLst>
    <dgm:cxn modelId="{5C75C90E-08F6-AE44-B30F-4F57135836AE}" srcId="{174D7A33-E699-924D-80C7-6CAFF8DA64B2}" destId="{DBC226FB-13C5-E74C-9B15-082C971B7981}" srcOrd="1" destOrd="0" parTransId="{8E6A0F6D-2036-E449-8F02-B78A6C73E914}" sibTransId="{1E9B2154-DE51-C844-A9DE-E43FD1B64DBB}"/>
    <dgm:cxn modelId="{11B14113-E065-304D-B9AF-507F4393F406}" srcId="{174D7A33-E699-924D-80C7-6CAFF8DA64B2}" destId="{CFE9DD15-B354-9145-9D53-6A2FF809ECEA}" srcOrd="0" destOrd="0" parTransId="{63BD7113-A803-1B48-8497-2A29C50949D6}" sibTransId="{0D65FDFB-8BAF-EA47-808D-8D08DEB61EA6}"/>
    <dgm:cxn modelId="{E659D016-56FF-CE4C-ABC3-193B5CD21C4A}" type="presOf" srcId="{CFE9DD15-B354-9145-9D53-6A2FF809ECEA}" destId="{F10B855E-76F4-FD4B-8E55-5AFA6D9A7567}" srcOrd="0" destOrd="0" presId="urn:microsoft.com/office/officeart/2005/8/layout/process1"/>
    <dgm:cxn modelId="{60C6681E-F698-784A-8FAE-2027C19F6FF9}" type="presOf" srcId="{174D7A33-E699-924D-80C7-6CAFF8DA64B2}" destId="{6357ACB8-FD8C-C846-833B-5ED1BED185A0}" srcOrd="0" destOrd="0" presId="urn:microsoft.com/office/officeart/2005/8/layout/process1"/>
    <dgm:cxn modelId="{26DD201F-E532-8A46-81AC-051F759E0F40}" srcId="{174D7A33-E699-924D-80C7-6CAFF8DA64B2}" destId="{5FB8A5A2-31DD-6344-B90B-A9CDB005810F}" srcOrd="2" destOrd="0" parTransId="{D4F639CE-9EB3-614E-BF7E-8456650C7A7F}" sibTransId="{6EEA5955-8D83-E249-851B-B32D0E3109A8}"/>
    <dgm:cxn modelId="{F2F4B42B-3977-6042-BDD1-6F12E6B148F1}" type="presOf" srcId="{1E9B2154-DE51-C844-A9DE-E43FD1B64DBB}" destId="{4E2F221F-B878-814C-99E8-27521080BC40}" srcOrd="1" destOrd="0" presId="urn:microsoft.com/office/officeart/2005/8/layout/process1"/>
    <dgm:cxn modelId="{E616CB2C-4E13-5445-9C89-1FC5E09B02E7}" type="presOf" srcId="{5FB8A5A2-31DD-6344-B90B-A9CDB005810F}" destId="{4BCEBD28-4707-BB45-A1B6-C9800FE373E7}" srcOrd="0" destOrd="0" presId="urn:microsoft.com/office/officeart/2005/8/layout/process1"/>
    <dgm:cxn modelId="{684AD32D-831C-394A-8BBD-D32CD48DEC34}" type="presOf" srcId="{0D65FDFB-8BAF-EA47-808D-8D08DEB61EA6}" destId="{16C8CA6B-DF97-CF4D-8E8F-DEE57405F744}" srcOrd="0" destOrd="0" presId="urn:microsoft.com/office/officeart/2005/8/layout/process1"/>
    <dgm:cxn modelId="{4829A384-9346-3F4F-9055-1BCDEE7233A4}" type="presOf" srcId="{0D65FDFB-8BAF-EA47-808D-8D08DEB61EA6}" destId="{256FE910-4220-9B43-8128-8CEBDB9DCD01}" srcOrd="1" destOrd="0" presId="urn:microsoft.com/office/officeart/2005/8/layout/process1"/>
    <dgm:cxn modelId="{AAEAB086-4B23-1A4E-BED6-44F846286D03}" type="presOf" srcId="{DBC226FB-13C5-E74C-9B15-082C971B7981}" destId="{85418590-B50B-8044-93C9-2B440787E7C8}" srcOrd="0" destOrd="0" presId="urn:microsoft.com/office/officeart/2005/8/layout/process1"/>
    <dgm:cxn modelId="{AA48F2A9-CF1A-554C-B4FC-46DB709369CB}" srcId="{DBC226FB-13C5-E74C-9B15-082C971B7981}" destId="{F7B97049-FA3E-2648-AAEB-6E49D44C4183}" srcOrd="0" destOrd="0" parTransId="{008A00C0-7F56-0A40-819B-EBA51EC67A81}" sibTransId="{D8BDBC36-79DC-C242-9E6E-52278C5EBBBA}"/>
    <dgm:cxn modelId="{7CA1A9DB-B966-6149-A310-77AD6401B4D7}" type="presOf" srcId="{1E9B2154-DE51-C844-A9DE-E43FD1B64DBB}" destId="{FF6BF935-5630-5445-8F20-43FAE1E151A1}" srcOrd="0" destOrd="0" presId="urn:microsoft.com/office/officeart/2005/8/layout/process1"/>
    <dgm:cxn modelId="{D1B0BEE3-A8BE-C848-B334-51BF3F1BE24A}" type="presOf" srcId="{F7B97049-FA3E-2648-AAEB-6E49D44C4183}" destId="{85418590-B50B-8044-93C9-2B440787E7C8}" srcOrd="0" destOrd="1" presId="urn:microsoft.com/office/officeart/2005/8/layout/process1"/>
    <dgm:cxn modelId="{40EFD1F2-2EEA-3748-BAD6-9D1BBEC8F2D9}" type="presParOf" srcId="{6357ACB8-FD8C-C846-833B-5ED1BED185A0}" destId="{F10B855E-76F4-FD4B-8E55-5AFA6D9A7567}" srcOrd="0" destOrd="0" presId="urn:microsoft.com/office/officeart/2005/8/layout/process1"/>
    <dgm:cxn modelId="{8E8FC56E-61FC-B748-9984-AD33BA7CBD0B}" type="presParOf" srcId="{6357ACB8-FD8C-C846-833B-5ED1BED185A0}" destId="{16C8CA6B-DF97-CF4D-8E8F-DEE57405F744}" srcOrd="1" destOrd="0" presId="urn:microsoft.com/office/officeart/2005/8/layout/process1"/>
    <dgm:cxn modelId="{4A2F3DFB-5B8B-3041-B79E-34AF827B27FE}" type="presParOf" srcId="{16C8CA6B-DF97-CF4D-8E8F-DEE57405F744}" destId="{256FE910-4220-9B43-8128-8CEBDB9DCD01}" srcOrd="0" destOrd="0" presId="urn:microsoft.com/office/officeart/2005/8/layout/process1"/>
    <dgm:cxn modelId="{C0575938-51A0-D44A-BCEE-089887B1EAED}" type="presParOf" srcId="{6357ACB8-FD8C-C846-833B-5ED1BED185A0}" destId="{85418590-B50B-8044-93C9-2B440787E7C8}" srcOrd="2" destOrd="0" presId="urn:microsoft.com/office/officeart/2005/8/layout/process1"/>
    <dgm:cxn modelId="{FB17BD78-5848-DD4A-AE41-D2532EBB71B0}" type="presParOf" srcId="{6357ACB8-FD8C-C846-833B-5ED1BED185A0}" destId="{FF6BF935-5630-5445-8F20-43FAE1E151A1}" srcOrd="3" destOrd="0" presId="urn:microsoft.com/office/officeart/2005/8/layout/process1"/>
    <dgm:cxn modelId="{AA8FE77D-1781-8A49-B473-9CF7EF801C80}" type="presParOf" srcId="{FF6BF935-5630-5445-8F20-43FAE1E151A1}" destId="{4E2F221F-B878-814C-99E8-27521080BC40}" srcOrd="0" destOrd="0" presId="urn:microsoft.com/office/officeart/2005/8/layout/process1"/>
    <dgm:cxn modelId="{930384E3-9073-EB45-A4B4-7850847B6688}" type="presParOf" srcId="{6357ACB8-FD8C-C846-833B-5ED1BED185A0}" destId="{4BCEBD28-4707-BB45-A1B6-C9800FE373E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B855E-76F4-FD4B-8E55-5AFA6D9A7567}">
      <dsp:nvSpPr>
        <dsp:cNvPr id="0" name=""/>
        <dsp:cNvSpPr/>
      </dsp:nvSpPr>
      <dsp:spPr>
        <a:xfrm>
          <a:off x="7143" y="1738490"/>
          <a:ext cx="2135187" cy="19416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URL Parser</a:t>
          </a:r>
        </a:p>
      </dsp:txBody>
      <dsp:txXfrm>
        <a:off x="64013" y="1795360"/>
        <a:ext cx="2021447" cy="1827946"/>
      </dsp:txXfrm>
    </dsp:sp>
    <dsp:sp modelId="{16C8CA6B-DF97-CF4D-8E8F-DEE57405F744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/>
        </a:p>
      </dsp:txBody>
      <dsp:txXfrm>
        <a:off x="2355850" y="2550475"/>
        <a:ext cx="316861" cy="317716"/>
      </dsp:txXfrm>
    </dsp:sp>
    <dsp:sp modelId="{85418590-B50B-8044-93C9-2B440787E7C8}">
      <dsp:nvSpPr>
        <dsp:cNvPr id="0" name=""/>
        <dsp:cNvSpPr/>
      </dsp:nvSpPr>
      <dsp:spPr>
        <a:xfrm>
          <a:off x="2996406" y="1738490"/>
          <a:ext cx="2135187" cy="19416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Tilda (~) Separated Value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Text from URL</a:t>
          </a:r>
        </a:p>
      </dsp:txBody>
      <dsp:txXfrm>
        <a:off x="3053276" y="1795360"/>
        <a:ext cx="2021447" cy="1827946"/>
      </dsp:txXfrm>
    </dsp:sp>
    <dsp:sp modelId="{FF6BF935-5630-5445-8F20-43FAE1E151A1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/>
        </a:p>
      </dsp:txBody>
      <dsp:txXfrm>
        <a:off x="5345112" y="2550475"/>
        <a:ext cx="316861" cy="317716"/>
      </dsp:txXfrm>
    </dsp:sp>
    <dsp:sp modelId="{4BCEBD28-4707-BB45-A1B6-C9800FE373E7}">
      <dsp:nvSpPr>
        <dsp:cNvPr id="0" name=""/>
        <dsp:cNvSpPr/>
      </dsp:nvSpPr>
      <dsp:spPr>
        <a:xfrm>
          <a:off x="5985668" y="1738490"/>
          <a:ext cx="2135187" cy="19416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Neo4j</a:t>
          </a:r>
        </a:p>
      </dsp:txBody>
      <dsp:txXfrm>
        <a:off x="6042538" y="1795360"/>
        <a:ext cx="2021447" cy="18279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2F748-8662-6C4A-AD70-07432F26D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F37C78-CED5-CD4F-9264-858B9A0AEE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CA050-3779-C048-836C-3813432F6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94DC-6891-D54D-B21E-BA1998B8D018}" type="datetimeFigureOut">
              <a:rPr lang="en-US" smtClean="0"/>
              <a:t>9/22/18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14BE7-DF27-244E-9D19-881794C0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BFAB7-C800-D44C-B0FA-E1DC9AFAA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0D43A-F84D-F147-8B06-FA4C58DA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04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BF063-54FC-EF4D-955C-9DC8CD10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895D5-423A-2E4F-8197-FD7B310C4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43836-D31D-6144-8519-1266FABB9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94DC-6891-D54D-B21E-BA1998B8D018}" type="datetimeFigureOut">
              <a:rPr lang="en-US" smtClean="0"/>
              <a:t>9/22/18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32D92-DDAF-604F-96B6-6C2B0A8DB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737A5-DE80-D947-A6AB-3B37FD33A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0D43A-F84D-F147-8B06-FA4C58DA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93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0ED372-1FFF-DE4F-9897-B7902B15DC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A7E75-EAD6-6E46-AE3A-FFA054D61D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CE567-DE07-9A4F-9ECE-FC7010AF3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94DC-6891-D54D-B21E-BA1998B8D018}" type="datetimeFigureOut">
              <a:rPr lang="en-US" smtClean="0"/>
              <a:t>9/22/18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447E8-FA36-1C48-9176-6DCFA6AEE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DDDAD-2194-DA4D-B6A6-9A15D6225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0D43A-F84D-F147-8B06-FA4C58DA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16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8D0C3-1F04-9F41-B3ED-C8FB21965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AA1EE-5EAA-0D4C-B97C-83BD69C27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B4A2F-B4E5-1B45-B60B-E4AE7DE2A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94DC-6891-D54D-B21E-BA1998B8D018}" type="datetimeFigureOut">
              <a:rPr lang="en-US" smtClean="0"/>
              <a:t>9/22/18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8E57F-7B9B-2142-9860-04FF89185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6450F-5A90-B645-A127-8DBA5643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0D43A-F84D-F147-8B06-FA4C58DA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79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4524-7935-7440-9AE7-260430BE0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46EF0-E7CB-D54D-8DE0-998758B4D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39C11-B9B6-7046-BE0F-43C51BA08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94DC-6891-D54D-B21E-BA1998B8D018}" type="datetimeFigureOut">
              <a:rPr lang="en-US" smtClean="0"/>
              <a:t>9/22/18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736A5-BAA9-F443-B9A5-E4A7930E1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3B0B3-BBB5-A047-857E-553DAEFE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0D43A-F84D-F147-8B06-FA4C58DA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92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09288-F183-C24B-9332-164CDF36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6EFD5-2CA0-5048-AA78-CA951FA6F8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0C0F9-04A7-5843-97E9-37E8C2486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A23C2-0F85-7A49-A050-CA53DDC7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94DC-6891-D54D-B21E-BA1998B8D018}" type="datetimeFigureOut">
              <a:rPr lang="en-US" smtClean="0"/>
              <a:t>9/22/18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896973-DA53-2140-8991-A1C520E41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89059-A13E-E547-A634-29219ABE5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0D43A-F84D-F147-8B06-FA4C58DA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14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C776F-D852-9743-BDD7-CF7B06D33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BDC6B-5C9B-2145-8B2E-C691E039C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F6E31-EBBA-2146-8CFC-4E68AAFFC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144CC2-AB3A-7C40-AD65-5C280F964C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25BEF4-BF62-E849-9193-4EA7AFD539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3612D8-F24D-704C-837E-E0C1FFF52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94DC-6891-D54D-B21E-BA1998B8D018}" type="datetimeFigureOut">
              <a:rPr lang="en-US" smtClean="0"/>
              <a:t>9/22/18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0F4197-BFD5-D349-AAA5-D4429E413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BB0E6-C84C-BF48-AD1A-034D2CF54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0D43A-F84D-F147-8B06-FA4C58DA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55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A6556-4395-5545-87CB-9FC68A6D9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DF9124-0622-7249-8CC2-26C19825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94DC-6891-D54D-B21E-BA1998B8D018}" type="datetimeFigureOut">
              <a:rPr lang="en-US" smtClean="0"/>
              <a:t>9/22/18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6AED0-733C-6346-89EA-835F6CB04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89C2FD-569E-764B-98E8-A6C0342CA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0D43A-F84D-F147-8B06-FA4C58DA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64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25775D-E973-694A-A280-4EE7901CB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94DC-6891-D54D-B21E-BA1998B8D018}" type="datetimeFigureOut">
              <a:rPr lang="en-US" smtClean="0"/>
              <a:t>9/22/18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4B563A-763A-BC41-AF91-68322E40E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90BDA-0F34-DE4E-8F9C-964E954E9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0D43A-F84D-F147-8B06-FA4C58DA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02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4B4C3-4F26-D749-884B-CB70A9D40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C186C-3F15-3F42-8EFE-276ACED69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F42E3-30C0-4D4D-9439-53A436E4C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400B9-8041-A74F-9C66-B431A856D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94DC-6891-D54D-B21E-BA1998B8D018}" type="datetimeFigureOut">
              <a:rPr lang="en-US" smtClean="0"/>
              <a:t>9/22/18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99E91-60EB-D949-BDF9-480697F61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A1DFE-E1CF-5647-BB96-D01332ED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0D43A-F84D-F147-8B06-FA4C58DA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51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8EF68-91AC-FD4E-958D-70EAFDB72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7402E3-8685-6E4B-A57E-5A62CD057B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2F95D-870D-A246-A890-1D248B5361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36630-6E7E-9E40-94B5-B86F32830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94DC-6891-D54D-B21E-BA1998B8D018}" type="datetimeFigureOut">
              <a:rPr lang="en-US" smtClean="0"/>
              <a:t>9/22/18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92F28-4616-9745-B878-2EAA5563D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0B145-06CD-FF45-A23B-21CCA35EE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0D43A-F84D-F147-8B06-FA4C58DA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90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E2AD96-526C-7C4A-9AE4-7EE7911A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9EF87-52B5-B649-A842-DDD9701DB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80090-C1A5-6247-8FF7-3CCAA2BF97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594DC-6891-D54D-B21E-BA1998B8D018}" type="datetimeFigureOut">
              <a:rPr lang="en-US" smtClean="0"/>
              <a:t>9/22/18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5A869-0A7B-2341-8F7E-B58C7FF73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F0AA8-CC22-C440-8548-44D6C2E7A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0D43A-F84D-F147-8B06-FA4C58DA7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f"/><Relationship Id="rId5" Type="http://schemas.openxmlformats.org/officeDocument/2006/relationships/image" Target="../media/image1.tiff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383584E-67D3-A648-B9A7-F9A3C7A84B2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8409084" y="4288170"/>
            <a:ext cx="3056153" cy="25698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2C2CA8-EA94-B745-AF98-98175DCF6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14828">
            <a:off x="8546574" y="1943100"/>
            <a:ext cx="2413000" cy="241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3824DF-5C08-4749-BA06-6C759DB4B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17" b="99237" l="3125" r="96354">
                        <a14:foregroundMark x1="5729" y1="9542" x2="79688" y2="11832"/>
                        <a14:foregroundMark x1="79688" y1="11832" x2="88021" y2="10305"/>
                        <a14:foregroundMark x1="65625" y1="4198" x2="35417" y2="4580"/>
                        <a14:foregroundMark x1="58333" y1="16412" x2="18750" y2="16412"/>
                        <a14:foregroundMark x1="38542" y1="19084" x2="48438" y2="35878"/>
                        <a14:foregroundMark x1="48438" y1="35878" x2="55729" y2="43130"/>
                        <a14:foregroundMark x1="73958" y1="20229" x2="25000" y2="20611"/>
                        <a14:foregroundMark x1="59375" y1="39313" x2="42708" y2="23282"/>
                        <a14:foregroundMark x1="63021" y1="33206" x2="59375" y2="32443"/>
                        <a14:foregroundMark x1="56771" y1="29389" x2="42708" y2="24046"/>
                        <a14:foregroundMark x1="26042" y1="94656" x2="54167" y2="95038"/>
                        <a14:foregroundMark x1="54167" y1="95038" x2="73958" y2="87786"/>
                        <a14:foregroundMark x1="6771" y1="53053" x2="3125" y2="53435"/>
                        <a14:foregroundMark x1="84896" y1="50763" x2="94271" y2="52290"/>
                        <a14:foregroundMark x1="22917" y1="93511" x2="13542" y2="98092"/>
                        <a14:foregroundMark x1="65625" y1="17176" x2="65625" y2="11069"/>
                        <a14:foregroundMark x1="11979" y1="99618" x2="28646" y2="92748"/>
                        <a14:foregroundMark x1="84375" y1="98473" x2="84375" y2="98473"/>
                        <a14:foregroundMark x1="84375" y1="98473" x2="72917" y2="91985"/>
                        <a14:foregroundMark x1="96354" y1="55725" x2="96354" y2="55725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6548" y="2770187"/>
            <a:ext cx="2033052" cy="2774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E7CB2-1B55-9E46-8E8E-3B75A245D1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4500" l="10000" r="90000">
                        <a14:foregroundMark x1="22750" y1="24500" x2="33250" y2="17000"/>
                        <a14:foregroundMark x1="33250" y1="21000" x2="21250" y2="18500"/>
                        <a14:foregroundMark x1="34250" y1="20500" x2="31250" y2="14500"/>
                        <a14:foregroundMark x1="35250" y1="18500" x2="26750" y2="12000"/>
                        <a14:foregroundMark x1="37250" y1="17500" x2="37250" y2="17500"/>
                        <a14:foregroundMark x1="37250" y1="20500" x2="31250" y2="13500"/>
                        <a14:foregroundMark x1="53750" y1="30000" x2="73500" y2="33000"/>
                        <a14:foregroundMark x1="73500" y1="33000" x2="62250" y2="49000"/>
                        <a14:foregroundMark x1="62250" y1="49000" x2="66500" y2="29250"/>
                        <a14:foregroundMark x1="66500" y1="29250" x2="71500" y2="47750"/>
                        <a14:foregroundMark x1="71500" y1="47750" x2="70250" y2="51500"/>
                        <a14:foregroundMark x1="50250" y1="88500" x2="33000" y2="79750"/>
                        <a14:foregroundMark x1="33000" y1="79750" x2="50750" y2="72000"/>
                        <a14:foregroundMark x1="50750" y1="72000" x2="35250" y2="84500"/>
                        <a14:foregroundMark x1="35250" y1="84500" x2="28750" y2="84500"/>
                        <a14:foregroundMark x1="41750" y1="94500" x2="41750" y2="90500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37405" y="3792177"/>
            <a:ext cx="1394662" cy="1394662"/>
          </a:xfrm>
          <a:prstGeom prst="rect">
            <a:avLst/>
          </a:prstGeom>
          <a:effectLst>
            <a:glow rad="215900">
              <a:schemeClr val="accent4">
                <a:lumMod val="20000"/>
                <a:lumOff val="80000"/>
              </a:schemeClr>
            </a:glo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D7CFEA-1E6F-4043-AE0A-A69F2DACDF87}"/>
              </a:ext>
            </a:extLst>
          </p:cNvPr>
          <p:cNvSpPr/>
          <p:nvPr/>
        </p:nvSpPr>
        <p:spPr>
          <a:xfrm>
            <a:off x="1402256" y="2426325"/>
            <a:ext cx="702973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Browse Buddy</a:t>
            </a:r>
          </a:p>
        </p:txBody>
      </p:sp>
    </p:spTree>
    <p:extLst>
      <p:ext uri="{BB962C8B-B14F-4D97-AF65-F5344CB8AC3E}">
        <p14:creationId xmlns:p14="http://schemas.microsoft.com/office/powerpoint/2010/main" val="343160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24057-77A7-FC45-AEF1-0958AB58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D493AC-233E-7A42-B824-28F3AEE1508F}"/>
              </a:ext>
            </a:extLst>
          </p:cNvPr>
          <p:cNvSpPr/>
          <p:nvPr/>
        </p:nvSpPr>
        <p:spPr>
          <a:xfrm>
            <a:off x="596900" y="365125"/>
            <a:ext cx="109982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What is Browse Buddy?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D0235-9906-0D4E-9B04-53C17F023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88" y="4241800"/>
            <a:ext cx="1660071" cy="13879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F59CA7-0A8E-384C-8C03-8D3782A396A2}"/>
              </a:ext>
            </a:extLst>
          </p:cNvPr>
          <p:cNvSpPr txBox="1"/>
          <p:nvPr/>
        </p:nvSpPr>
        <p:spPr>
          <a:xfrm>
            <a:off x="887554" y="5629728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Cloud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AAAC5-BFF2-6245-A7E1-07B8B41ACFC9}"/>
              </a:ext>
            </a:extLst>
          </p:cNvPr>
          <p:cNvSpPr txBox="1"/>
          <p:nvPr/>
        </p:nvSpPr>
        <p:spPr>
          <a:xfrm>
            <a:off x="2592985" y="5629728"/>
            <a:ext cx="2825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Python &amp; Py2Neo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3BBCA-4ACA-3641-A079-A20AB40E90B3}"/>
              </a:ext>
            </a:extLst>
          </p:cNvPr>
          <p:cNvSpPr txBox="1"/>
          <p:nvPr/>
        </p:nvSpPr>
        <p:spPr>
          <a:xfrm>
            <a:off x="6134468" y="5629728"/>
            <a:ext cx="606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6A776A-A199-A94A-918E-E3B1F5172273}"/>
              </a:ext>
            </a:extLst>
          </p:cNvPr>
          <p:cNvSpPr txBox="1"/>
          <p:nvPr/>
        </p:nvSpPr>
        <p:spPr>
          <a:xfrm>
            <a:off x="8122926" y="5629728"/>
            <a:ext cx="1226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Docker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A77F9C-0156-BA44-BB6B-B8C948483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668" y="4167130"/>
            <a:ext cx="1462598" cy="14625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129F7E-2E43-3B4A-B9AC-68D579758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460" y="4190999"/>
            <a:ext cx="1582058" cy="1582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9DF58B-8EDE-A543-B632-FB6092074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847" y="4334328"/>
            <a:ext cx="1701800" cy="127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8C90CA-2F9E-4049-8C6C-7C27CE0E514C}"/>
              </a:ext>
            </a:extLst>
          </p:cNvPr>
          <p:cNvSpPr txBox="1"/>
          <p:nvPr/>
        </p:nvSpPr>
        <p:spPr>
          <a:xfrm>
            <a:off x="1682420" y="2307545"/>
            <a:ext cx="8827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Recommendation System based on URL Paths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DC2856-5784-4A47-8120-FA19EE77AB8A}"/>
              </a:ext>
            </a:extLst>
          </p:cNvPr>
          <p:cNvSpPr txBox="1"/>
          <p:nvPr/>
        </p:nvSpPr>
        <p:spPr>
          <a:xfrm>
            <a:off x="10345760" y="5629728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yFiles</a:t>
            </a:r>
            <a:endParaRPr lang="en-US" sz="28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BDDD31-DAC3-6743-97F8-E2E830B49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0042" y="4395568"/>
            <a:ext cx="1257519" cy="125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47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013385-43C1-A842-AEBE-1276410FC17A}"/>
              </a:ext>
            </a:extLst>
          </p:cNvPr>
          <p:cNvSpPr/>
          <p:nvPr/>
        </p:nvSpPr>
        <p:spPr>
          <a:xfrm>
            <a:off x="596900" y="365125"/>
            <a:ext cx="109982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does it work?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9FADEB8-3AC9-D746-9551-11DBD42EB9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308759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8283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3C0189-29F4-EA45-A8DD-9853616C99B1}"/>
              </a:ext>
            </a:extLst>
          </p:cNvPr>
          <p:cNvSpPr/>
          <p:nvPr/>
        </p:nvSpPr>
        <p:spPr>
          <a:xfrm>
            <a:off x="596900" y="510268"/>
            <a:ext cx="109982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Next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BCA0B8-EAC0-3A4C-8CCF-0B5D6208DCCF}"/>
              </a:ext>
            </a:extLst>
          </p:cNvPr>
          <p:cNvSpPr txBox="1"/>
          <p:nvPr/>
        </p:nvSpPr>
        <p:spPr>
          <a:xfrm>
            <a:off x="2923465" y="3105835"/>
            <a:ext cx="6345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More visualization </a:t>
            </a:r>
            <a:r>
              <a:rPr lang="en-US" sz="3600" dirty="0"/>
              <a:t>outside</a:t>
            </a:r>
            <a:r>
              <a:rPr lang="en-US" sz="3200" dirty="0"/>
              <a:t> of Neo4j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B21C4C-6FD7-9244-88A8-A170D65B5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321" y="3429000"/>
            <a:ext cx="1709964" cy="280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9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43</Words>
  <Application>Microsoft Macintosh PowerPoint</Application>
  <PresentationFormat>Widescreen</PresentationFormat>
  <Paragraphs>16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Akhila Ananth</dc:creator>
  <cp:lastModifiedBy>Akhila Ananth</cp:lastModifiedBy>
  <cp:revision>5</cp:revision>
  <dcterms:created xsi:type="dcterms:W3CDTF">2018-09-22T18:39:01Z</dcterms:created>
  <dcterms:modified xsi:type="dcterms:W3CDTF">2018-09-22T19:31:18Z</dcterms:modified>
</cp:coreProperties>
</file>